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e caggia" initials="mc" lastIdx="1" clrIdx="0">
    <p:extLst>
      <p:ext uri="{19B8F6BF-5375-455C-9EA6-DF929625EA0E}">
        <p15:presenceInfo xmlns:p15="http://schemas.microsoft.com/office/powerpoint/2012/main" userId="0aa1bd7c352eec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FF"/>
    <a:srgbClr val="000000"/>
    <a:srgbClr val="FFCC99"/>
    <a:srgbClr val="71B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141074"/>
            <a:ext cx="12192000" cy="114913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304955" y="1823164"/>
            <a:ext cx="5739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/>
              <a:t>è lieta di invitare al Webinar regionale: 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-111073" t="-6938" r="111073" b="6938"/>
          <a:stretch/>
        </p:blipFill>
        <p:spPr>
          <a:xfrm>
            <a:off x="4475061" y="18766"/>
            <a:ext cx="2780952" cy="927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521426" y="2397258"/>
            <a:ext cx="11306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“</a:t>
            </a:r>
            <a:r>
              <a:rPr lang="it-IT" sz="2400" b="1" dirty="0"/>
              <a:t>Responsabilità civile e penale nella realizzazione degli Impianti.</a:t>
            </a:r>
          </a:p>
          <a:p>
            <a:pPr algn="ctr"/>
            <a:r>
              <a:rPr lang="it-IT" sz="2400" b="1" dirty="0"/>
              <a:t>La disciplina della garanzia</a:t>
            </a:r>
            <a:r>
              <a:rPr lang="it-IT" sz="2000" b="1" dirty="0"/>
              <a:t>”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597630" y="3794200"/>
            <a:ext cx="5413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i="1" dirty="0">
                <a:solidFill>
                  <a:schemeClr val="accent1">
                    <a:lumMod val="50000"/>
                  </a:schemeClr>
                </a:solidFill>
              </a:rPr>
              <a:t>venerdì 22 aprile 2022 </a:t>
            </a:r>
            <a:r>
              <a:rPr lang="it-IT" sz="2200" i="1" dirty="0">
                <a:solidFill>
                  <a:schemeClr val="accent1">
                    <a:lumMod val="50000"/>
                  </a:schemeClr>
                </a:solidFill>
              </a:rPr>
              <a:t>ore 14,30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730" y="159318"/>
            <a:ext cx="2429867" cy="111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tangolo 9"/>
          <p:cNvSpPr/>
          <p:nvPr/>
        </p:nvSpPr>
        <p:spPr>
          <a:xfrm>
            <a:off x="11742264" y="381885"/>
            <a:ext cx="171995" cy="5978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359981" y="6437246"/>
            <a:ext cx="114720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dirty="0"/>
              <a:t>Segreteria: Confartigianato Imprese Piemonte (Funzionario Alessio Cochis) – Torino via Giuseppe </a:t>
            </a:r>
            <a:r>
              <a:rPr lang="it-IT" sz="1000" dirty="0" err="1"/>
              <a:t>Pomba</a:t>
            </a:r>
            <a:r>
              <a:rPr lang="it-IT" sz="1000" dirty="0"/>
              <a:t>, 15 – tel. 0118127500 cochis@confartigianato.piemonte.it 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597630" y="4685388"/>
            <a:ext cx="554268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i="1" dirty="0">
                <a:solidFill>
                  <a:srgbClr val="FFC000"/>
                </a:solidFill>
              </a:rPr>
              <a:t>Per la partecipazione - gratuita per gli associati a Confartigianato – iscriversi al seguente indirizzo: …………………………….</a:t>
            </a:r>
          </a:p>
          <a:p>
            <a:pPr algn="ctr"/>
            <a:endParaRPr lang="it-IT" sz="1100" i="1" dirty="0">
              <a:solidFill>
                <a:srgbClr val="FFC000"/>
              </a:solidFill>
            </a:endParaRPr>
          </a:p>
          <a:p>
            <a:pPr algn="ctr"/>
            <a:r>
              <a:rPr lang="it-IT" sz="1100" i="1" dirty="0">
                <a:solidFill>
                  <a:srgbClr val="FFC000"/>
                </a:solidFill>
              </a:rPr>
              <a:t>Il link per il collegamento sarà reso disponibile il giorno precedente l’evento all’email fornita in fase di registrazione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09" y="3904181"/>
            <a:ext cx="3371761" cy="1490780"/>
          </a:xfrm>
          <a:prstGeom prst="rect">
            <a:avLst/>
          </a:prstGeom>
          <a:effectLst>
            <a:softEdge rad="215900"/>
          </a:effectLst>
        </p:spPr>
      </p:pic>
      <p:sp>
        <p:nvSpPr>
          <p:cNvPr id="7" name="CasellaDiTesto 6"/>
          <p:cNvSpPr txBox="1"/>
          <p:nvPr/>
        </p:nvSpPr>
        <p:spPr>
          <a:xfrm>
            <a:off x="8942832" y="10254474"/>
            <a:ext cx="2112264" cy="1139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0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29395" y="128016"/>
            <a:ext cx="10981944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00" dirty="0"/>
          </a:p>
          <a:p>
            <a:r>
              <a:rPr lang="it-IT" sz="2000" b="1" dirty="0">
                <a:solidFill>
                  <a:srgbClr val="FFC000"/>
                </a:solidFill>
              </a:rPr>
              <a:t>PROGRAMMA</a:t>
            </a:r>
          </a:p>
          <a:p>
            <a:endParaRPr lang="it-IT" sz="1100" dirty="0"/>
          </a:p>
          <a:p>
            <a:endParaRPr lang="it-IT" sz="1100" dirty="0"/>
          </a:p>
          <a:p>
            <a:r>
              <a:rPr lang="it-IT" sz="1400" dirty="0"/>
              <a:t>Ore 14,30  Saluti e introduzione dei lavori  </a:t>
            </a:r>
            <a:endParaRPr lang="it-IT" sz="1400" b="1" i="1" dirty="0"/>
          </a:p>
          <a:p>
            <a:r>
              <a:rPr lang="it-IT" sz="1400" i="1" dirty="0"/>
              <a:t>                   </a:t>
            </a:r>
            <a:r>
              <a:rPr lang="it-IT" sz="1400" b="1" i="1" dirty="0"/>
              <a:t>MARCO BOSTICCO - </a:t>
            </a:r>
            <a:r>
              <a:rPr lang="it-IT" sz="1300" dirty="0"/>
              <a:t>Presidente Confartigianato Piemonte Impianti</a:t>
            </a:r>
          </a:p>
          <a:p>
            <a:r>
              <a:rPr lang="it-IT" sz="1400" b="1" i="1" dirty="0"/>
              <a:t>                   FABIO BOSTICCO - </a:t>
            </a:r>
            <a:r>
              <a:rPr lang="it-IT" sz="1300" dirty="0"/>
              <a:t>Presidente Confartigianato Piemonte Termoidraulici</a:t>
            </a:r>
            <a:endParaRPr lang="it-IT" sz="1400" b="1" i="1" dirty="0"/>
          </a:p>
          <a:p>
            <a:r>
              <a:rPr lang="it-IT" sz="1400" b="1" i="1" dirty="0"/>
              <a:t>                   </a:t>
            </a:r>
            <a:r>
              <a:rPr lang="it-IT" sz="1400" i="1" dirty="0"/>
              <a:t>                   </a:t>
            </a:r>
            <a:r>
              <a:rPr lang="it-IT" sz="1400" dirty="0"/>
              <a:t>    </a:t>
            </a:r>
          </a:p>
          <a:p>
            <a:r>
              <a:rPr lang="it-IT" sz="1400" dirty="0"/>
              <a:t>                  </a:t>
            </a:r>
            <a:r>
              <a:rPr lang="it-IT" sz="1400" i="1" dirty="0"/>
              <a:t> </a:t>
            </a:r>
            <a:r>
              <a:rPr lang="it-IT" sz="1400" b="1" i="1" dirty="0">
                <a:solidFill>
                  <a:srgbClr val="FFC000"/>
                </a:solidFill>
              </a:rPr>
              <a:t>Relatori</a:t>
            </a:r>
          </a:p>
          <a:p>
            <a:r>
              <a:rPr lang="it-IT" sz="1400" dirty="0"/>
              <a:t>                   </a:t>
            </a:r>
            <a:r>
              <a:rPr lang="it-IT" sz="1400" b="1" i="1" dirty="0"/>
              <a:t>Avv. MARCO BAUDINO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it-IT" sz="1300" dirty="0"/>
              <a:t>Studio Franco Baudino e Associati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400" b="1" i="1" dirty="0"/>
              <a:t>Avv. ELENA ORSI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it-IT" sz="1300" dirty="0"/>
              <a:t>Studio Franco Baudino e Associati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Definizioni e termini civilistici nel settore dell'impiantistica</a:t>
            </a:r>
            <a:endParaRPr lang="it-IT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Responsabilità civile e contrattuale in tema di appalto di impianti</a:t>
            </a:r>
            <a:endParaRPr lang="it-IT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sz="1400" dirty="0"/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400" b="1" i="1" dirty="0"/>
              <a:t>Avv. CRISTIANA CELOTTI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it-IT" sz="1300" dirty="0"/>
              <a:t>Studio Franco Baudino e Associati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Problematiche assicurative per gli impiantisti</a:t>
            </a:r>
            <a:endParaRPr lang="it-IT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disciplina della garanzia</a:t>
            </a:r>
            <a:endParaRPr lang="it-IT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sz="1400" b="1" i="1" dirty="0"/>
              <a:t>Avv. STEFANO COMELLINI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it-IT" sz="1300" dirty="0"/>
              <a:t>Studio Legale Comellini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Responsabilità penale nell’attività di impiantista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it-IT" sz="1400" dirty="0"/>
          </a:p>
          <a:p>
            <a:r>
              <a:rPr lang="it-IT" sz="1400" dirty="0"/>
              <a:t>Ore 16       Dibattito e conclusione dei lavori</a:t>
            </a:r>
          </a:p>
          <a:p>
            <a:endParaRPr lang="it-IT" sz="1400" i="1" dirty="0"/>
          </a:p>
          <a:p>
            <a:endParaRPr lang="it-IT" sz="1600" b="1" i="1" dirty="0"/>
          </a:p>
          <a:p>
            <a:pPr algn="ctr"/>
            <a:r>
              <a:rPr lang="it-IT" sz="1600" b="1" dirty="0">
                <a:solidFill>
                  <a:srgbClr val="FFC000"/>
                </a:solidFill>
              </a:rPr>
              <a:t>La partecipazione al seminario è gratuita per gli associati a Confartigianato </a:t>
            </a:r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i="1" dirty="0"/>
          </a:p>
          <a:p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504" y="138701"/>
            <a:ext cx="2173357" cy="994288"/>
          </a:xfrm>
          <a:prstGeom prst="rect">
            <a:avLst/>
          </a:prstGeom>
          <a:noFill/>
          <a:ln>
            <a:noFill/>
          </a:ln>
          <a:effectLst>
            <a:outerShdw blurRad="127000" dist="50800" dir="5400000" algn="ctr" rotWithShape="0">
              <a:schemeClr val="tx1"/>
            </a:outerShdw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ttore 1 2"/>
          <p:cNvCxnSpPr/>
          <p:nvPr/>
        </p:nvCxnSpPr>
        <p:spPr>
          <a:xfrm>
            <a:off x="147202" y="128016"/>
            <a:ext cx="101269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147202" y="128016"/>
            <a:ext cx="0" cy="65912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47202" y="6719298"/>
            <a:ext cx="1191465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V="1">
            <a:off x="12061861" y="893852"/>
            <a:ext cx="0" cy="5825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27254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1438</TotalTime>
  <Words>216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Sezione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caggia</dc:creator>
  <cp:lastModifiedBy>ALESSIO COCHIS</cp:lastModifiedBy>
  <cp:revision>158</cp:revision>
  <cp:lastPrinted>2018-10-25T07:20:28Z</cp:lastPrinted>
  <dcterms:created xsi:type="dcterms:W3CDTF">2017-12-01T09:42:04Z</dcterms:created>
  <dcterms:modified xsi:type="dcterms:W3CDTF">2022-04-01T08:03:20Z</dcterms:modified>
</cp:coreProperties>
</file>